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726AA"/>
    <a:srgbClr val="DF11B3"/>
    <a:srgbClr val="149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2" indent="0" algn="ctr">
              <a:buNone/>
              <a:defRPr sz="2000"/>
            </a:lvl2pPr>
            <a:lvl3pPr marL="914342" indent="0" algn="ctr">
              <a:buNone/>
              <a:defRPr sz="1800"/>
            </a:lvl3pPr>
            <a:lvl4pPr marL="1371514" indent="0" algn="ctr">
              <a:buNone/>
              <a:defRPr sz="1600"/>
            </a:lvl4pPr>
            <a:lvl5pPr marL="1828686" indent="0" algn="ctr">
              <a:buNone/>
              <a:defRPr sz="1600"/>
            </a:lvl5pPr>
            <a:lvl6pPr marL="2285857" indent="0" algn="ctr">
              <a:buNone/>
              <a:defRPr sz="1600"/>
            </a:lvl6pPr>
            <a:lvl7pPr marL="2743028" indent="0" algn="ctr">
              <a:buNone/>
              <a:defRPr sz="1600"/>
            </a:lvl7pPr>
            <a:lvl8pPr marL="3200199" indent="0" algn="ctr">
              <a:buNone/>
              <a:defRPr sz="1600"/>
            </a:lvl8pPr>
            <a:lvl9pPr marL="3657371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1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0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5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85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7" indent="0">
              <a:buNone/>
              <a:defRPr sz="1600" b="1"/>
            </a:lvl6pPr>
            <a:lvl7pPr marL="2743028" indent="0">
              <a:buNone/>
              <a:defRPr sz="1600" b="1"/>
            </a:lvl7pPr>
            <a:lvl8pPr marL="3200199" indent="0">
              <a:buNone/>
              <a:defRPr sz="1600" b="1"/>
            </a:lvl8pPr>
            <a:lvl9pPr marL="3657371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5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6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5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2" indent="0">
              <a:buNone/>
              <a:defRPr sz="2800"/>
            </a:lvl2pPr>
            <a:lvl3pPr marL="914342" indent="0">
              <a:buNone/>
              <a:defRPr sz="2400"/>
            </a:lvl3pPr>
            <a:lvl4pPr marL="1371514" indent="0">
              <a:buNone/>
              <a:defRPr sz="2000"/>
            </a:lvl4pPr>
            <a:lvl5pPr marL="1828686" indent="0">
              <a:buNone/>
              <a:defRPr sz="2000"/>
            </a:lvl5pPr>
            <a:lvl6pPr marL="2285857" indent="0">
              <a:buNone/>
              <a:defRPr sz="2000"/>
            </a:lvl6pPr>
            <a:lvl7pPr marL="2743028" indent="0">
              <a:buNone/>
              <a:defRPr sz="2000"/>
            </a:lvl7pPr>
            <a:lvl8pPr marL="3200199" indent="0">
              <a:buNone/>
              <a:defRPr sz="2000"/>
            </a:lvl8pPr>
            <a:lvl9pPr marL="3657371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2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7" indent="0">
              <a:buNone/>
              <a:defRPr sz="1000"/>
            </a:lvl6pPr>
            <a:lvl7pPr marL="2743028" indent="0">
              <a:buNone/>
              <a:defRPr sz="1000"/>
            </a:lvl7pPr>
            <a:lvl8pPr marL="3200199" indent="0">
              <a:buNone/>
              <a:defRPr sz="1000"/>
            </a:lvl8pPr>
            <a:lvl9pPr marL="3657371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41CD64F-C94A-490A-823F-49E98D5E02B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6210"/>
            <a:fld id="{1FFBF519-C810-432C-A1E1-5AB2B19801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2621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6" indent="-228586" algn="l" defTabSz="91434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7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8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0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3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5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6" indent="-228586" algn="l" defTabSz="9143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7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3" y="59055"/>
            <a:ext cx="1155600" cy="871200"/>
          </a:xfrm>
          <a:prstGeom prst="rect">
            <a:avLst/>
          </a:prstGeom>
        </p:spPr>
      </p:pic>
      <p:pic>
        <p:nvPicPr>
          <p:cNvPr id="89" name="图片 8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88" y="59055"/>
            <a:ext cx="1155600" cy="871200"/>
          </a:xfrm>
          <a:prstGeom prst="rect">
            <a:avLst/>
          </a:prstGeom>
        </p:spPr>
      </p:pic>
      <p:pic>
        <p:nvPicPr>
          <p:cNvPr id="90" name="图片 8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63" y="59055"/>
            <a:ext cx="1155600" cy="871200"/>
          </a:xfrm>
          <a:prstGeom prst="rect">
            <a:avLst/>
          </a:prstGeom>
        </p:spPr>
      </p:pic>
      <p:pic>
        <p:nvPicPr>
          <p:cNvPr id="92" name="图片 9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20638" y="59055"/>
            <a:ext cx="1155600" cy="871200"/>
          </a:xfrm>
          <a:prstGeom prst="rect">
            <a:avLst/>
          </a:prstGeom>
        </p:spPr>
      </p:pic>
      <p:pic>
        <p:nvPicPr>
          <p:cNvPr id="93" name="图片 9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58688" y="59055"/>
            <a:ext cx="1155600" cy="871200"/>
          </a:xfrm>
          <a:prstGeom prst="rect">
            <a:avLst/>
          </a:prstGeom>
        </p:spPr>
      </p:pic>
      <p:pic>
        <p:nvPicPr>
          <p:cNvPr id="94" name="图片 9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39663" y="59055"/>
            <a:ext cx="1155600" cy="871200"/>
          </a:xfrm>
          <a:prstGeom prst="rect">
            <a:avLst/>
          </a:prstGeom>
        </p:spPr>
      </p:pic>
      <p:pic>
        <p:nvPicPr>
          <p:cNvPr id="96" name="图片 95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3813" y="950193"/>
            <a:ext cx="1155600" cy="871200"/>
          </a:xfrm>
          <a:prstGeom prst="rect">
            <a:avLst/>
          </a:prstGeom>
        </p:spPr>
      </p:pic>
      <p:pic>
        <p:nvPicPr>
          <p:cNvPr id="97" name="图片 96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34788" y="950193"/>
            <a:ext cx="1155600" cy="871200"/>
          </a:xfrm>
          <a:prstGeom prst="rect">
            <a:avLst/>
          </a:prstGeom>
        </p:spPr>
      </p:pic>
      <p:pic>
        <p:nvPicPr>
          <p:cNvPr id="98" name="图片 9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763" y="950193"/>
            <a:ext cx="1155600" cy="871200"/>
          </a:xfrm>
          <a:prstGeom prst="rect">
            <a:avLst/>
          </a:prstGeom>
        </p:spPr>
      </p:pic>
      <p:pic>
        <p:nvPicPr>
          <p:cNvPr id="99" name="图片 98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638" y="950193"/>
            <a:ext cx="1155600" cy="871200"/>
          </a:xfrm>
          <a:prstGeom prst="rect">
            <a:avLst/>
          </a:prstGeom>
        </p:spPr>
      </p:pic>
      <p:pic>
        <p:nvPicPr>
          <p:cNvPr id="100" name="图片 99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877713" y="950193"/>
            <a:ext cx="1155600" cy="871200"/>
          </a:xfrm>
          <a:prstGeom prst="rect">
            <a:avLst/>
          </a:prstGeom>
        </p:spPr>
      </p:pic>
      <p:pic>
        <p:nvPicPr>
          <p:cNvPr id="101" name="图片 100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058688" y="950193"/>
            <a:ext cx="1155600" cy="871200"/>
          </a:xfrm>
          <a:prstGeom prst="rect">
            <a:avLst/>
          </a:prstGeom>
        </p:spPr>
      </p:pic>
      <p:pic>
        <p:nvPicPr>
          <p:cNvPr id="102" name="图片 101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663" y="950193"/>
            <a:ext cx="1155600" cy="871200"/>
          </a:xfrm>
          <a:prstGeom prst="rect">
            <a:avLst/>
          </a:prstGeom>
        </p:spPr>
      </p:pic>
      <p:pic>
        <p:nvPicPr>
          <p:cNvPr id="103" name="图片 102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53813" y="1837761"/>
            <a:ext cx="1155600" cy="871200"/>
          </a:xfrm>
          <a:prstGeom prst="rect">
            <a:avLst/>
          </a:prstGeom>
        </p:spPr>
      </p:pic>
      <p:pic>
        <p:nvPicPr>
          <p:cNvPr id="104" name="图片 103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334788" y="1837761"/>
            <a:ext cx="1155600" cy="871200"/>
          </a:xfrm>
          <a:prstGeom prst="rect">
            <a:avLst/>
          </a:prstGeom>
        </p:spPr>
      </p:pic>
      <p:pic>
        <p:nvPicPr>
          <p:cNvPr id="105" name="图片 104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515763" y="1837761"/>
            <a:ext cx="1155600" cy="871200"/>
          </a:xfrm>
          <a:prstGeom prst="rect">
            <a:avLst/>
          </a:prstGeom>
        </p:spPr>
      </p:pic>
      <p:pic>
        <p:nvPicPr>
          <p:cNvPr id="106" name="图片 105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617" y="1837761"/>
            <a:ext cx="1155600" cy="871200"/>
          </a:xfrm>
          <a:prstGeom prst="rect">
            <a:avLst/>
          </a:prstGeom>
        </p:spPr>
      </p:pic>
      <p:pic>
        <p:nvPicPr>
          <p:cNvPr id="107" name="图片 106"/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20638" y="1837761"/>
            <a:ext cx="1155600" cy="871200"/>
          </a:xfrm>
          <a:prstGeom prst="rect">
            <a:avLst/>
          </a:prstGeom>
        </p:spPr>
      </p:pic>
      <p:pic>
        <p:nvPicPr>
          <p:cNvPr id="108" name="图片 107"/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4877713" y="1837761"/>
            <a:ext cx="1155600" cy="871200"/>
          </a:xfrm>
          <a:prstGeom prst="rect">
            <a:avLst/>
          </a:prstGeom>
        </p:spPr>
      </p:pic>
      <p:pic>
        <p:nvPicPr>
          <p:cNvPr id="109" name="图片 108"/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6058688" y="1837761"/>
            <a:ext cx="1155600" cy="871200"/>
          </a:xfrm>
          <a:prstGeom prst="rect">
            <a:avLst/>
          </a:prstGeom>
        </p:spPr>
      </p:pic>
      <p:pic>
        <p:nvPicPr>
          <p:cNvPr id="110" name="图片 109"/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663" y="1837761"/>
            <a:ext cx="1155600" cy="871200"/>
          </a:xfrm>
          <a:prstGeom prst="rect">
            <a:avLst/>
          </a:prstGeom>
        </p:spPr>
      </p:pic>
      <p:pic>
        <p:nvPicPr>
          <p:cNvPr id="121" name="图片 120"/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696738" y="59055"/>
            <a:ext cx="1155600" cy="871200"/>
          </a:xfrm>
          <a:prstGeom prst="rect">
            <a:avLst/>
          </a:prstGeom>
        </p:spPr>
      </p:pic>
      <p:pic>
        <p:nvPicPr>
          <p:cNvPr id="122" name="图片 121"/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696738" y="950193"/>
            <a:ext cx="1155600" cy="871200"/>
          </a:xfrm>
          <a:prstGeom prst="rect">
            <a:avLst/>
          </a:prstGeom>
        </p:spPr>
      </p:pic>
      <p:pic>
        <p:nvPicPr>
          <p:cNvPr id="123" name="图片 122"/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3696738" y="1837761"/>
            <a:ext cx="1155600" cy="871200"/>
          </a:xfrm>
          <a:prstGeom prst="rect">
            <a:avLst/>
          </a:prstGeom>
        </p:spPr>
      </p:pic>
      <p:pic>
        <p:nvPicPr>
          <p:cNvPr id="130" name="图片 129"/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601617" y="950193"/>
            <a:ext cx="1155600" cy="871200"/>
          </a:xfrm>
          <a:prstGeom prst="rect">
            <a:avLst/>
          </a:prstGeom>
        </p:spPr>
      </p:pic>
      <p:pic>
        <p:nvPicPr>
          <p:cNvPr id="142" name="图片 141"/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153813" y="2726964"/>
            <a:ext cx="1155600" cy="871200"/>
          </a:xfrm>
          <a:prstGeom prst="rect">
            <a:avLst/>
          </a:prstGeom>
        </p:spPr>
      </p:pic>
      <p:pic>
        <p:nvPicPr>
          <p:cNvPr id="143" name="图片 142"/>
          <p:cNvPicPr preferRelativeResize="0"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1334788" y="2726964"/>
            <a:ext cx="1155600" cy="871200"/>
          </a:xfrm>
          <a:prstGeom prst="rect">
            <a:avLst/>
          </a:prstGeom>
        </p:spPr>
      </p:pic>
      <p:pic>
        <p:nvPicPr>
          <p:cNvPr id="144" name="图片 143"/>
          <p:cNvPicPr preferRelativeResize="0"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2515763" y="2726964"/>
            <a:ext cx="1155600" cy="871200"/>
          </a:xfrm>
          <a:prstGeom prst="rect">
            <a:avLst/>
          </a:prstGeom>
        </p:spPr>
      </p:pic>
      <p:pic>
        <p:nvPicPr>
          <p:cNvPr id="145" name="图片 144"/>
          <p:cNvPicPr preferRelativeResize="0"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3696738" y="2726964"/>
            <a:ext cx="1155600" cy="871200"/>
          </a:xfrm>
          <a:prstGeom prst="rect">
            <a:avLst/>
          </a:prstGeom>
        </p:spPr>
      </p:pic>
      <p:pic>
        <p:nvPicPr>
          <p:cNvPr id="146" name="图片 145"/>
          <p:cNvPicPr preferRelativeResize="0"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6058690" y="2726964"/>
            <a:ext cx="1155600" cy="871200"/>
          </a:xfrm>
          <a:prstGeom prst="rect">
            <a:avLst/>
          </a:prstGeom>
        </p:spPr>
      </p:pic>
      <p:pic>
        <p:nvPicPr>
          <p:cNvPr id="147" name="图片 146"/>
          <p:cNvPicPr preferRelativeResize="0"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8420642" y="2726964"/>
            <a:ext cx="1155600" cy="871200"/>
          </a:xfrm>
          <a:prstGeom prst="rect">
            <a:avLst/>
          </a:prstGeom>
        </p:spPr>
      </p:pic>
      <p:pic>
        <p:nvPicPr>
          <p:cNvPr id="148" name="图片 147"/>
          <p:cNvPicPr preferRelativeResize="0"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9601617" y="2726964"/>
            <a:ext cx="1155600" cy="871200"/>
          </a:xfrm>
          <a:prstGeom prst="rect">
            <a:avLst/>
          </a:prstGeom>
        </p:spPr>
      </p:pic>
      <p:pic>
        <p:nvPicPr>
          <p:cNvPr id="149" name="图片 148"/>
          <p:cNvPicPr preferRelativeResize="0"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7239666" y="2726964"/>
            <a:ext cx="1155600" cy="871200"/>
          </a:xfrm>
          <a:prstGeom prst="rect">
            <a:avLst/>
          </a:prstGeom>
        </p:spPr>
      </p:pic>
      <p:pic>
        <p:nvPicPr>
          <p:cNvPr id="150" name="图片 149"/>
          <p:cNvPicPr preferRelativeResize="0"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4877714" y="2726964"/>
            <a:ext cx="1155600" cy="871200"/>
          </a:xfrm>
          <a:prstGeom prst="rect">
            <a:avLst/>
          </a:prstGeom>
        </p:spPr>
      </p:pic>
      <p:pic>
        <p:nvPicPr>
          <p:cNvPr id="151" name="图片 150"/>
          <p:cNvPicPr preferRelativeResize="0">
            <a:picLocks/>
          </p:cNvPicPr>
          <p:nvPr/>
        </p:nvPicPr>
        <p:blipFill>
          <a:blip r:embed="rId36"/>
          <a:stretch>
            <a:fillRect/>
          </a:stretch>
        </p:blipFill>
        <p:spPr>
          <a:xfrm>
            <a:off x="153813" y="3622467"/>
            <a:ext cx="1155600" cy="871200"/>
          </a:xfrm>
          <a:prstGeom prst="rect">
            <a:avLst/>
          </a:prstGeom>
        </p:spPr>
      </p:pic>
      <p:pic>
        <p:nvPicPr>
          <p:cNvPr id="152" name="图片 151"/>
          <p:cNvPicPr preferRelativeResize="0"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1334788" y="3622467"/>
            <a:ext cx="1155600" cy="871200"/>
          </a:xfrm>
          <a:prstGeom prst="rect">
            <a:avLst/>
          </a:prstGeom>
        </p:spPr>
      </p:pic>
      <p:pic>
        <p:nvPicPr>
          <p:cNvPr id="153" name="图片 152"/>
          <p:cNvPicPr preferRelativeResize="0"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2515763" y="3622467"/>
            <a:ext cx="1155600" cy="871200"/>
          </a:xfrm>
          <a:prstGeom prst="rect">
            <a:avLst/>
          </a:prstGeom>
        </p:spPr>
      </p:pic>
      <p:pic>
        <p:nvPicPr>
          <p:cNvPr id="154" name="图片 153"/>
          <p:cNvPicPr preferRelativeResize="0"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3696738" y="3622467"/>
            <a:ext cx="1155600" cy="871200"/>
          </a:xfrm>
          <a:prstGeom prst="rect">
            <a:avLst/>
          </a:prstGeom>
        </p:spPr>
      </p:pic>
      <p:pic>
        <p:nvPicPr>
          <p:cNvPr id="155" name="图片 154"/>
          <p:cNvPicPr preferRelativeResize="0"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6058690" y="3622467"/>
            <a:ext cx="1155600" cy="871200"/>
          </a:xfrm>
          <a:prstGeom prst="rect">
            <a:avLst/>
          </a:prstGeom>
        </p:spPr>
      </p:pic>
      <p:pic>
        <p:nvPicPr>
          <p:cNvPr id="156" name="图片 155"/>
          <p:cNvPicPr preferRelativeResize="0"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8420642" y="3622467"/>
            <a:ext cx="1155600" cy="871200"/>
          </a:xfrm>
          <a:prstGeom prst="rect">
            <a:avLst/>
          </a:prstGeom>
        </p:spPr>
      </p:pic>
      <p:pic>
        <p:nvPicPr>
          <p:cNvPr id="157" name="图片 156"/>
          <p:cNvPicPr preferRelativeResize="0"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9601617" y="3622467"/>
            <a:ext cx="1155600" cy="871200"/>
          </a:xfrm>
          <a:prstGeom prst="rect">
            <a:avLst/>
          </a:prstGeom>
        </p:spPr>
      </p:pic>
      <p:pic>
        <p:nvPicPr>
          <p:cNvPr id="158" name="图片 157"/>
          <p:cNvPicPr preferRelativeResize="0"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7239666" y="3622467"/>
            <a:ext cx="1155600" cy="871200"/>
          </a:xfrm>
          <a:prstGeom prst="rect">
            <a:avLst/>
          </a:prstGeom>
        </p:spPr>
      </p:pic>
      <p:pic>
        <p:nvPicPr>
          <p:cNvPr id="159" name="图片 158"/>
          <p:cNvPicPr preferRelativeResize="0">
            <a:picLocks/>
          </p:cNvPicPr>
          <p:nvPr/>
        </p:nvPicPr>
        <p:blipFill>
          <a:blip r:embed="rId44"/>
          <a:stretch>
            <a:fillRect/>
          </a:stretch>
        </p:blipFill>
        <p:spPr>
          <a:xfrm>
            <a:off x="4877714" y="3622467"/>
            <a:ext cx="1155600" cy="871200"/>
          </a:xfrm>
          <a:prstGeom prst="rect">
            <a:avLst/>
          </a:prstGeom>
        </p:spPr>
      </p:pic>
      <p:pic>
        <p:nvPicPr>
          <p:cNvPr id="160" name="图片 159"/>
          <p:cNvPicPr preferRelativeResize="0">
            <a:picLocks/>
          </p:cNvPicPr>
          <p:nvPr/>
        </p:nvPicPr>
        <p:blipFill>
          <a:blip r:embed="rId45"/>
          <a:stretch>
            <a:fillRect/>
          </a:stretch>
        </p:blipFill>
        <p:spPr>
          <a:xfrm>
            <a:off x="153813" y="4518492"/>
            <a:ext cx="1155600" cy="871200"/>
          </a:xfrm>
          <a:prstGeom prst="rect">
            <a:avLst/>
          </a:prstGeom>
        </p:spPr>
      </p:pic>
      <p:pic>
        <p:nvPicPr>
          <p:cNvPr id="161" name="图片 160"/>
          <p:cNvPicPr preferRelativeResize="0">
            <a:picLocks/>
          </p:cNvPicPr>
          <p:nvPr/>
        </p:nvPicPr>
        <p:blipFill>
          <a:blip r:embed="rId46"/>
          <a:stretch>
            <a:fillRect/>
          </a:stretch>
        </p:blipFill>
        <p:spPr>
          <a:xfrm>
            <a:off x="1334788" y="4518492"/>
            <a:ext cx="1155600" cy="871200"/>
          </a:xfrm>
          <a:prstGeom prst="rect">
            <a:avLst/>
          </a:prstGeom>
        </p:spPr>
      </p:pic>
      <p:pic>
        <p:nvPicPr>
          <p:cNvPr id="162" name="图片 161"/>
          <p:cNvPicPr preferRelativeResize="0">
            <a:picLocks/>
          </p:cNvPicPr>
          <p:nvPr/>
        </p:nvPicPr>
        <p:blipFill>
          <a:blip r:embed="rId47"/>
          <a:stretch>
            <a:fillRect/>
          </a:stretch>
        </p:blipFill>
        <p:spPr>
          <a:xfrm>
            <a:off x="2515763" y="4518492"/>
            <a:ext cx="1155600" cy="871200"/>
          </a:xfrm>
          <a:prstGeom prst="rect">
            <a:avLst/>
          </a:prstGeom>
        </p:spPr>
      </p:pic>
      <p:pic>
        <p:nvPicPr>
          <p:cNvPr id="163" name="图片 162"/>
          <p:cNvPicPr preferRelativeResize="0">
            <a:picLocks/>
          </p:cNvPicPr>
          <p:nvPr/>
        </p:nvPicPr>
        <p:blipFill>
          <a:blip r:embed="rId48"/>
          <a:stretch>
            <a:fillRect/>
          </a:stretch>
        </p:blipFill>
        <p:spPr>
          <a:xfrm>
            <a:off x="3696738" y="4518492"/>
            <a:ext cx="1155600" cy="871200"/>
          </a:xfrm>
          <a:prstGeom prst="rect">
            <a:avLst/>
          </a:prstGeom>
        </p:spPr>
      </p:pic>
      <p:pic>
        <p:nvPicPr>
          <p:cNvPr id="164" name="图片 163"/>
          <p:cNvPicPr preferRelativeResize="0">
            <a:picLocks/>
          </p:cNvPicPr>
          <p:nvPr/>
        </p:nvPicPr>
        <p:blipFill>
          <a:blip r:embed="rId49"/>
          <a:stretch>
            <a:fillRect/>
          </a:stretch>
        </p:blipFill>
        <p:spPr>
          <a:xfrm>
            <a:off x="7239665" y="4518492"/>
            <a:ext cx="1155600" cy="871200"/>
          </a:xfrm>
          <a:prstGeom prst="rect">
            <a:avLst/>
          </a:prstGeom>
        </p:spPr>
      </p:pic>
      <p:pic>
        <p:nvPicPr>
          <p:cNvPr id="165" name="图片 164"/>
          <p:cNvPicPr preferRelativeResize="0"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4877713" y="4518492"/>
            <a:ext cx="1155600" cy="871200"/>
          </a:xfrm>
          <a:prstGeom prst="rect">
            <a:avLst/>
          </a:prstGeom>
        </p:spPr>
      </p:pic>
      <p:pic>
        <p:nvPicPr>
          <p:cNvPr id="166" name="图片 165"/>
          <p:cNvPicPr preferRelativeResize="0">
            <a:picLocks/>
          </p:cNvPicPr>
          <p:nvPr/>
        </p:nvPicPr>
        <p:blipFill>
          <a:blip r:embed="rId51"/>
          <a:stretch>
            <a:fillRect/>
          </a:stretch>
        </p:blipFill>
        <p:spPr>
          <a:xfrm>
            <a:off x="8420641" y="4518492"/>
            <a:ext cx="1155600" cy="871200"/>
          </a:xfrm>
          <a:prstGeom prst="rect">
            <a:avLst/>
          </a:prstGeom>
        </p:spPr>
      </p:pic>
      <p:pic>
        <p:nvPicPr>
          <p:cNvPr id="167" name="图片 166"/>
          <p:cNvPicPr preferRelativeResize="0">
            <a:picLocks/>
          </p:cNvPicPr>
          <p:nvPr/>
        </p:nvPicPr>
        <p:blipFill>
          <a:blip r:embed="rId52"/>
          <a:stretch>
            <a:fillRect/>
          </a:stretch>
        </p:blipFill>
        <p:spPr>
          <a:xfrm>
            <a:off x="6058689" y="4518492"/>
            <a:ext cx="1155600" cy="871200"/>
          </a:xfrm>
          <a:prstGeom prst="rect">
            <a:avLst/>
          </a:prstGeom>
        </p:spPr>
      </p:pic>
      <p:pic>
        <p:nvPicPr>
          <p:cNvPr id="168" name="图片 167"/>
          <p:cNvPicPr preferRelativeResize="0">
            <a:picLocks/>
          </p:cNvPicPr>
          <p:nvPr/>
        </p:nvPicPr>
        <p:blipFill>
          <a:blip r:embed="rId53"/>
          <a:stretch>
            <a:fillRect/>
          </a:stretch>
        </p:blipFill>
        <p:spPr>
          <a:xfrm>
            <a:off x="9601617" y="4518492"/>
            <a:ext cx="1155600" cy="871200"/>
          </a:xfrm>
          <a:prstGeom prst="rect">
            <a:avLst/>
          </a:prstGeom>
        </p:spPr>
      </p:pic>
      <p:sp>
        <p:nvSpPr>
          <p:cNvPr id="169" name="文本框 168"/>
          <p:cNvSpPr txBox="1">
            <a:spLocks/>
          </p:cNvSpPr>
          <p:nvPr/>
        </p:nvSpPr>
        <p:spPr>
          <a:xfrm>
            <a:off x="204769" y="5414517"/>
            <a:ext cx="1050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0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(a)  </a:t>
            </a:r>
            <a:r>
              <a:rPr lang="en-US" altLang="zh-CN" sz="12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NoFireFrm        (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b) Test4Frm             (c) Truth               (d)   Rule          </a:t>
            </a:r>
            <a:r>
              <a:rPr lang="en-US" altLang="zh-CN" sz="12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(e)   Vote              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(f)  CP-MDA     </a:t>
            </a:r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(g)   SP-UDA         (h) S-MDA             (i) ST-MDA</a:t>
            </a:r>
            <a:endParaRPr lang="zh-CN" altLang="en-US" sz="12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0" name="图片 169"/>
          <p:cNvPicPr preferRelativeResize="0">
            <a:picLocks/>
          </p:cNvPicPr>
          <p:nvPr/>
        </p:nvPicPr>
        <p:blipFill>
          <a:blip r:embed="rId54"/>
          <a:stretch>
            <a:fillRect/>
          </a:stretch>
        </p:blipFill>
        <p:spPr>
          <a:xfrm>
            <a:off x="9601617" y="54168"/>
            <a:ext cx="1155600" cy="871200"/>
          </a:xfrm>
          <a:prstGeom prst="rect">
            <a:avLst/>
          </a:prstGeom>
        </p:spPr>
      </p:pic>
      <p:pic>
        <p:nvPicPr>
          <p:cNvPr id="171" name="图片 170"/>
          <p:cNvPicPr preferRelativeResize="0">
            <a:picLocks/>
          </p:cNvPicPr>
          <p:nvPr/>
        </p:nvPicPr>
        <p:blipFill>
          <a:blip r:embed="rId55"/>
          <a:stretch>
            <a:fillRect/>
          </a:stretch>
        </p:blipFill>
        <p:spPr>
          <a:xfrm>
            <a:off x="4877713" y="65755"/>
            <a:ext cx="1155600" cy="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820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53295</TotalTime>
  <Words>36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Times New Roman</vt:lpstr>
      <vt:lpstr>1_Office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xbyang</cp:lastModifiedBy>
  <cp:revision>177</cp:revision>
  <dcterms:created xsi:type="dcterms:W3CDTF">2021-09-02T00:15:49Z</dcterms:created>
  <dcterms:modified xsi:type="dcterms:W3CDTF">2021-10-24T09:12:51Z</dcterms:modified>
</cp:coreProperties>
</file>